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6" y="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B7651-DC37-4AB4-A81D-F14ECFF1D5A4}" type="datetimeFigureOut">
              <a:rPr lang="en-US" smtClean="0"/>
              <a:t>15-Jul-24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A2EEF-E461-4F96-AD4B-03284B3C4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949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B7651-DC37-4AB4-A81D-F14ECFF1D5A4}" type="datetimeFigureOut">
              <a:rPr lang="en-US" smtClean="0"/>
              <a:t>15-Jul-24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A2EEF-E461-4F96-AD4B-03284B3C4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564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B7651-DC37-4AB4-A81D-F14ECFF1D5A4}" type="datetimeFigureOut">
              <a:rPr lang="en-US" smtClean="0"/>
              <a:t>15-Jul-24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A2EEF-E461-4F96-AD4B-03284B3C4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549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B7651-DC37-4AB4-A81D-F14ECFF1D5A4}" type="datetimeFigureOut">
              <a:rPr lang="en-US" smtClean="0"/>
              <a:t>15-Jul-24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A2EEF-E461-4F96-AD4B-03284B3C4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401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B7651-DC37-4AB4-A81D-F14ECFF1D5A4}" type="datetimeFigureOut">
              <a:rPr lang="en-US" smtClean="0"/>
              <a:t>15-Jul-24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A2EEF-E461-4F96-AD4B-03284B3C4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165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B7651-DC37-4AB4-A81D-F14ECFF1D5A4}" type="datetimeFigureOut">
              <a:rPr lang="en-US" smtClean="0"/>
              <a:t>15-Jul-24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A2EEF-E461-4F96-AD4B-03284B3C4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339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B7651-DC37-4AB4-A81D-F14ECFF1D5A4}" type="datetimeFigureOut">
              <a:rPr lang="en-US" smtClean="0"/>
              <a:t>15-Jul-24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A2EEF-E461-4F96-AD4B-03284B3C4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905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B7651-DC37-4AB4-A81D-F14ECFF1D5A4}" type="datetimeFigureOut">
              <a:rPr lang="en-US" smtClean="0"/>
              <a:t>15-Jul-24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A2EEF-E461-4F96-AD4B-03284B3C4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379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B7651-DC37-4AB4-A81D-F14ECFF1D5A4}" type="datetimeFigureOut">
              <a:rPr lang="en-US" smtClean="0"/>
              <a:t>15-Jul-24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A2EEF-E461-4F96-AD4B-03284B3C4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359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B7651-DC37-4AB4-A81D-F14ECFF1D5A4}" type="datetimeFigureOut">
              <a:rPr lang="en-US" smtClean="0"/>
              <a:t>15-Jul-24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A2EEF-E461-4F96-AD4B-03284B3C4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046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B7651-DC37-4AB4-A81D-F14ECFF1D5A4}" type="datetimeFigureOut">
              <a:rPr lang="en-US" smtClean="0"/>
              <a:t>15-Jul-24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A2EEF-E461-4F96-AD4B-03284B3C4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441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B7651-DC37-4AB4-A81D-F14ECFF1D5A4}" type="datetimeFigureOut">
              <a:rPr lang="en-US" smtClean="0"/>
              <a:t>15-Jul-24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A2EEF-E461-4F96-AD4B-03284B3C4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234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1737" y="1134126"/>
            <a:ext cx="3832855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              Bank copy </a:t>
            </a:r>
          </a:p>
          <a:p>
            <a:endParaRPr lang="en-US" dirty="0"/>
          </a:p>
          <a:p>
            <a:r>
              <a:rPr lang="en-US" dirty="0"/>
              <a:t>AC#00803007</a:t>
            </a:r>
          </a:p>
          <a:p>
            <a:r>
              <a:rPr lang="en-US" dirty="0"/>
              <a:t>Hassan college of Nursing and Allied Health sciences </a:t>
            </a:r>
          </a:p>
          <a:p>
            <a:r>
              <a:rPr lang="en-US" dirty="0"/>
              <a:t>Name of candidate:</a:t>
            </a:r>
          </a:p>
          <a:p>
            <a:endParaRPr lang="en-US" dirty="0"/>
          </a:p>
          <a:p>
            <a:r>
              <a:rPr lang="en-US" dirty="0"/>
              <a:t>Father Name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NIC.</a:t>
            </a:r>
          </a:p>
          <a:p>
            <a:endParaRPr lang="en-US" dirty="0"/>
          </a:p>
          <a:p>
            <a:r>
              <a:rPr lang="en-US" dirty="0"/>
              <a:t>Contact #</a:t>
            </a:r>
          </a:p>
          <a:p>
            <a:r>
              <a:rPr lang="en-US" dirty="0"/>
              <a:t>BSN application fee</a:t>
            </a:r>
          </a:p>
          <a:p>
            <a:r>
              <a:rPr lang="en-US" dirty="0"/>
              <a:t>2024 intake</a:t>
            </a:r>
          </a:p>
          <a:p>
            <a:r>
              <a:rPr lang="en-US" dirty="0"/>
              <a:t>Rs.3000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Dated</a:t>
            </a:r>
          </a:p>
          <a:p>
            <a:endParaRPr lang="en-US" sz="1200" dirty="0"/>
          </a:p>
          <a:p>
            <a:r>
              <a:rPr lang="en-US" sz="1200" dirty="0"/>
              <a:t>Signature of candidate.                            Bank stamp    </a:t>
            </a:r>
          </a:p>
        </p:txBody>
      </p:sp>
      <p:sp>
        <p:nvSpPr>
          <p:cNvPr id="5" name="Rectangle 4"/>
          <p:cNvSpPr/>
          <p:nvPr/>
        </p:nvSpPr>
        <p:spPr>
          <a:xfrm>
            <a:off x="4074593" y="1364958"/>
            <a:ext cx="3589284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                </a:t>
            </a:r>
            <a:r>
              <a:rPr lang="en-US" dirty="0" err="1"/>
              <a:t>Hcn</a:t>
            </a:r>
            <a:r>
              <a:rPr lang="en-US" dirty="0"/>
              <a:t> copy </a:t>
            </a:r>
          </a:p>
          <a:p>
            <a:r>
              <a:rPr lang="en-US" dirty="0"/>
              <a:t>AC#00803007</a:t>
            </a:r>
          </a:p>
          <a:p>
            <a:r>
              <a:rPr lang="en-US" dirty="0"/>
              <a:t>Hassan college of Nursing and Allied Health sciences </a:t>
            </a:r>
          </a:p>
          <a:p>
            <a:r>
              <a:rPr lang="en-US" dirty="0"/>
              <a:t>Name of candidate:</a:t>
            </a:r>
          </a:p>
          <a:p>
            <a:r>
              <a:rPr lang="en-US" dirty="0"/>
              <a:t>Father Name:</a:t>
            </a:r>
          </a:p>
          <a:p>
            <a:r>
              <a:rPr lang="en-US" dirty="0"/>
              <a:t>     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NIC.</a:t>
            </a:r>
          </a:p>
          <a:p>
            <a:endParaRPr lang="en-US" dirty="0"/>
          </a:p>
          <a:p>
            <a:r>
              <a:rPr lang="en-US" dirty="0"/>
              <a:t>Contact #</a:t>
            </a:r>
          </a:p>
          <a:p>
            <a:r>
              <a:rPr lang="en-US" dirty="0"/>
              <a:t>BSN application fee</a:t>
            </a:r>
          </a:p>
          <a:p>
            <a:r>
              <a:rPr lang="en-US" dirty="0"/>
              <a:t>2024 intake</a:t>
            </a:r>
          </a:p>
          <a:p>
            <a:r>
              <a:rPr lang="en-US" dirty="0"/>
              <a:t>Rs.3000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Dated</a:t>
            </a:r>
          </a:p>
          <a:p>
            <a:endParaRPr lang="en-US" sz="1200" dirty="0"/>
          </a:p>
          <a:p>
            <a:r>
              <a:rPr lang="en-US" sz="1200" dirty="0"/>
              <a:t>Signature of candidate.                            Bank stamp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8098222" y="1386375"/>
            <a:ext cx="3589284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                  student copy </a:t>
            </a:r>
          </a:p>
          <a:p>
            <a:r>
              <a:rPr lang="en-US" dirty="0"/>
              <a:t>AC#00803007</a:t>
            </a:r>
          </a:p>
          <a:p>
            <a:r>
              <a:rPr lang="en-US" dirty="0"/>
              <a:t>Hassan college of Nursing and Allied Health sciences </a:t>
            </a:r>
          </a:p>
          <a:p>
            <a:r>
              <a:rPr lang="en-US" dirty="0"/>
              <a:t>Name of candidate 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Father Name</a:t>
            </a:r>
          </a:p>
          <a:p>
            <a:endParaRPr lang="en-US" dirty="0"/>
          </a:p>
          <a:p>
            <a:r>
              <a:rPr lang="en-US" dirty="0"/>
              <a:t>NIC.</a:t>
            </a:r>
          </a:p>
          <a:p>
            <a:endParaRPr lang="en-US" dirty="0"/>
          </a:p>
          <a:p>
            <a:r>
              <a:rPr lang="en-US" dirty="0"/>
              <a:t>Contact #</a:t>
            </a:r>
          </a:p>
          <a:p>
            <a:r>
              <a:rPr lang="en-US" dirty="0"/>
              <a:t>BSN application fee</a:t>
            </a:r>
          </a:p>
          <a:p>
            <a:r>
              <a:rPr lang="en-US" dirty="0"/>
              <a:t>2024 intake</a:t>
            </a:r>
          </a:p>
          <a:p>
            <a:r>
              <a:rPr lang="en-US"/>
              <a:t>Rs.3000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Dated</a:t>
            </a:r>
          </a:p>
          <a:p>
            <a:endParaRPr lang="en-US" sz="1200" dirty="0"/>
          </a:p>
          <a:p>
            <a:r>
              <a:rPr lang="en-US" sz="1200" dirty="0"/>
              <a:t>Signature of candidate.                            Bank stamp    </a:t>
            </a:r>
          </a:p>
        </p:txBody>
      </p:sp>
      <p:pic>
        <p:nvPicPr>
          <p:cNvPr id="7" name="Picture 2" descr="PHOTO-2019-08-01-19-43-4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958" y="411039"/>
            <a:ext cx="974286" cy="700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PHOTO-2019-08-01-19-43-4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4235" y="517280"/>
            <a:ext cx="974286" cy="700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PHOTO-2019-08-01-19-43-4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880" y="490079"/>
            <a:ext cx="974286" cy="700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8" descr="Bank of Khyber posts profits of Rs. 1.790 billion - Mettis Global New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0993" y="433624"/>
            <a:ext cx="677917" cy="677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8" descr="Bank of Khyber posts profits of Rs. 1.790 billion - Mettis Global New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6135" y="512523"/>
            <a:ext cx="677917" cy="677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8" descr="Bank of Khyber posts profits of Rs. 1.790 billion - Mettis Global New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4052" y="512522"/>
            <a:ext cx="677917" cy="677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6603"/>
              </p:ext>
            </p:extLst>
          </p:nvPr>
        </p:nvGraphicFramePr>
        <p:xfrm>
          <a:off x="8678616" y="3799489"/>
          <a:ext cx="31242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2706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898712"/>
              </p:ext>
            </p:extLst>
          </p:nvPr>
        </p:nvGraphicFramePr>
        <p:xfrm>
          <a:off x="4597977" y="3841239"/>
          <a:ext cx="31242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7985487"/>
              </p:ext>
            </p:extLst>
          </p:nvPr>
        </p:nvGraphicFramePr>
        <p:xfrm>
          <a:off x="796283" y="3833950"/>
          <a:ext cx="315118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52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2910978"/>
              </p:ext>
            </p:extLst>
          </p:nvPr>
        </p:nvGraphicFramePr>
        <p:xfrm>
          <a:off x="1107873" y="6016879"/>
          <a:ext cx="16662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274253"/>
              </p:ext>
            </p:extLst>
          </p:nvPr>
        </p:nvGraphicFramePr>
        <p:xfrm>
          <a:off x="4970824" y="5985349"/>
          <a:ext cx="169322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3526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1034810"/>
              </p:ext>
            </p:extLst>
          </p:nvPr>
        </p:nvGraphicFramePr>
        <p:xfrm>
          <a:off x="9071166" y="5985349"/>
          <a:ext cx="16662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2116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118</Words>
  <Application>Microsoft Office PowerPoint</Application>
  <PresentationFormat>Widescreen</PresentationFormat>
  <Paragraphs>58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yunas8</dc:creator>
  <cp:lastModifiedBy>Hcon Secrecy</cp:lastModifiedBy>
  <cp:revision>53</cp:revision>
  <cp:lastPrinted>2022-12-15T05:16:12Z</cp:lastPrinted>
  <dcterms:created xsi:type="dcterms:W3CDTF">2020-09-26T06:16:48Z</dcterms:created>
  <dcterms:modified xsi:type="dcterms:W3CDTF">2024-07-15T05:24:10Z</dcterms:modified>
</cp:coreProperties>
</file>