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4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6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4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0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6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3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0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7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4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4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7651-DC37-4AB4-A81D-F14ECFF1D5A4}" type="datetimeFigureOut">
              <a:rPr lang="en-US" smtClean="0"/>
              <a:t>16-Jun-25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3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737" y="1134126"/>
            <a:ext cx="383285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Bank copy </a:t>
            </a:r>
          </a:p>
          <a:p>
            <a:endParaRPr lang="en-US" dirty="0"/>
          </a:p>
          <a:p>
            <a:r>
              <a:rPr lang="en-US" dirty="0"/>
              <a:t>AC#00803007</a:t>
            </a:r>
          </a:p>
          <a:p>
            <a:r>
              <a:rPr lang="en-US" dirty="0"/>
              <a:t>Hassan college of Nursing and Allied Health sciences </a:t>
            </a:r>
          </a:p>
          <a:p>
            <a:r>
              <a:rPr lang="en-US" dirty="0"/>
              <a:t>Name of candidate:</a:t>
            </a:r>
          </a:p>
          <a:p>
            <a:endParaRPr lang="en-US" dirty="0"/>
          </a:p>
          <a:p>
            <a:r>
              <a:rPr lang="en-US" dirty="0"/>
              <a:t>Father Name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NIC.</a:t>
            </a:r>
          </a:p>
          <a:p>
            <a:endParaRPr lang="en-US" dirty="0"/>
          </a:p>
          <a:p>
            <a:r>
              <a:rPr lang="en-US" dirty="0"/>
              <a:t>BSN Batch-7</a:t>
            </a:r>
            <a:r>
              <a:rPr lang="en-US" baseline="30000" dirty="0"/>
              <a:t>th</a:t>
            </a:r>
            <a:r>
              <a:rPr lang="en-US" dirty="0"/>
              <a:t> Admission Fee:</a:t>
            </a:r>
          </a:p>
          <a:p>
            <a:endParaRPr lang="en-US" dirty="0"/>
          </a:p>
          <a:p>
            <a:r>
              <a:rPr lang="en-US" dirty="0"/>
              <a:t>Rs. 3000/-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Dated</a:t>
            </a:r>
          </a:p>
          <a:p>
            <a:endParaRPr lang="en-US" sz="1200" dirty="0"/>
          </a:p>
          <a:p>
            <a:r>
              <a:rPr lang="en-US" sz="1200" dirty="0"/>
              <a:t>Signature of candidate.                            Bank stamp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4074593" y="1364958"/>
            <a:ext cx="358928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</a:t>
            </a:r>
            <a:r>
              <a:rPr lang="en-US" dirty="0" err="1"/>
              <a:t>Hcn</a:t>
            </a:r>
            <a:r>
              <a:rPr lang="en-US" dirty="0"/>
              <a:t> copy </a:t>
            </a:r>
          </a:p>
          <a:p>
            <a:r>
              <a:rPr lang="en-US" dirty="0"/>
              <a:t>AC#00803007</a:t>
            </a:r>
          </a:p>
          <a:p>
            <a:r>
              <a:rPr lang="en-US" dirty="0"/>
              <a:t>Hassan college of Nursing and Allied Health sciences </a:t>
            </a:r>
          </a:p>
          <a:p>
            <a:r>
              <a:rPr lang="en-US" dirty="0"/>
              <a:t>Name of candidate:</a:t>
            </a:r>
          </a:p>
          <a:p>
            <a:r>
              <a:rPr lang="en-US" dirty="0"/>
              <a:t>Father Name:</a:t>
            </a:r>
          </a:p>
          <a:p>
            <a:r>
              <a:rPr lang="en-US" dirty="0"/>
              <a:t>    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NIC.</a:t>
            </a:r>
          </a:p>
          <a:p>
            <a:endParaRPr lang="en-US" dirty="0"/>
          </a:p>
          <a:p>
            <a:r>
              <a:rPr lang="en-US" dirty="0"/>
              <a:t>BSN Batch-7</a:t>
            </a:r>
            <a:r>
              <a:rPr lang="en-US" baseline="30000" dirty="0"/>
              <a:t>th</a:t>
            </a:r>
            <a:r>
              <a:rPr lang="en-US" dirty="0"/>
              <a:t> Admission Fee:</a:t>
            </a:r>
          </a:p>
          <a:p>
            <a:endParaRPr lang="en-US" dirty="0"/>
          </a:p>
          <a:p>
            <a:r>
              <a:rPr lang="en-US" dirty="0"/>
              <a:t>Rs. 3000/-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Dated</a:t>
            </a:r>
          </a:p>
          <a:p>
            <a:endParaRPr lang="en-US" sz="1200" dirty="0"/>
          </a:p>
          <a:p>
            <a:r>
              <a:rPr lang="en-US" sz="1200" dirty="0"/>
              <a:t>Signature of candidate.                            Bank stamp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8098222" y="1386375"/>
            <a:ext cx="358928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student copy </a:t>
            </a:r>
          </a:p>
          <a:p>
            <a:r>
              <a:rPr lang="en-US" dirty="0"/>
              <a:t>AC#00803007</a:t>
            </a:r>
          </a:p>
          <a:p>
            <a:r>
              <a:rPr lang="en-US" dirty="0"/>
              <a:t>Hassan college of Nursing and Allied Health sciences </a:t>
            </a:r>
          </a:p>
          <a:p>
            <a:r>
              <a:rPr lang="en-US" dirty="0"/>
              <a:t>Name of candidate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Father Name</a:t>
            </a:r>
          </a:p>
          <a:p>
            <a:endParaRPr lang="en-US" dirty="0"/>
          </a:p>
          <a:p>
            <a:r>
              <a:rPr lang="en-US" dirty="0"/>
              <a:t>NIC.</a:t>
            </a:r>
          </a:p>
          <a:p>
            <a:endParaRPr lang="en-US" dirty="0"/>
          </a:p>
          <a:p>
            <a:r>
              <a:rPr lang="en-US" dirty="0"/>
              <a:t>BSN Batch-7</a:t>
            </a:r>
            <a:r>
              <a:rPr lang="en-US" baseline="30000" dirty="0"/>
              <a:t>th</a:t>
            </a:r>
            <a:r>
              <a:rPr lang="en-US" dirty="0"/>
              <a:t> Admission Fee:</a:t>
            </a:r>
          </a:p>
          <a:p>
            <a:endParaRPr lang="en-US" dirty="0"/>
          </a:p>
          <a:p>
            <a:r>
              <a:rPr lang="en-US" dirty="0"/>
              <a:t>Rs. 3000/-</a:t>
            </a:r>
          </a:p>
          <a:p>
            <a:endParaRPr lang="en-US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Dated</a:t>
            </a:r>
          </a:p>
          <a:p>
            <a:endParaRPr lang="en-US" sz="1200" dirty="0"/>
          </a:p>
          <a:p>
            <a:r>
              <a:rPr lang="en-US" sz="1200" dirty="0"/>
              <a:t>Signature of candidate.                            Bank stamp    </a:t>
            </a:r>
          </a:p>
        </p:txBody>
      </p:sp>
      <p:pic>
        <p:nvPicPr>
          <p:cNvPr id="7" name="Picture 2" descr="PHOTO-2019-08-01-19-43-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58" y="411039"/>
            <a:ext cx="974286" cy="7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PHOTO-2019-08-01-19-43-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235" y="517280"/>
            <a:ext cx="974286" cy="7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PHOTO-2019-08-01-19-43-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880" y="490079"/>
            <a:ext cx="974286" cy="7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Bank of Khyber posts profits of Rs. 1.790 billion - Mettis Global New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993" y="433624"/>
            <a:ext cx="677917" cy="67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Bank of Khyber posts profits of Rs. 1.790 billion - Mettis Global New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35" y="512523"/>
            <a:ext cx="677917" cy="67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Bank of Khyber posts profits of Rs. 1.790 billion - Mettis Global New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4052" y="512522"/>
            <a:ext cx="677917" cy="67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6603"/>
              </p:ext>
            </p:extLst>
          </p:nvPr>
        </p:nvGraphicFramePr>
        <p:xfrm>
          <a:off x="8678616" y="3799489"/>
          <a:ext cx="31242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70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98712"/>
              </p:ext>
            </p:extLst>
          </p:nvPr>
        </p:nvGraphicFramePr>
        <p:xfrm>
          <a:off x="4597977" y="3841239"/>
          <a:ext cx="3124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985487"/>
              </p:ext>
            </p:extLst>
          </p:nvPr>
        </p:nvGraphicFramePr>
        <p:xfrm>
          <a:off x="796283" y="3833950"/>
          <a:ext cx="31511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910978"/>
              </p:ext>
            </p:extLst>
          </p:nvPr>
        </p:nvGraphicFramePr>
        <p:xfrm>
          <a:off x="1107873" y="6016879"/>
          <a:ext cx="16662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274253"/>
              </p:ext>
            </p:extLst>
          </p:nvPr>
        </p:nvGraphicFramePr>
        <p:xfrm>
          <a:off x="4970824" y="5985349"/>
          <a:ext cx="16932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52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034810"/>
              </p:ext>
            </p:extLst>
          </p:nvPr>
        </p:nvGraphicFramePr>
        <p:xfrm>
          <a:off x="9071166" y="5985349"/>
          <a:ext cx="16662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1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115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yunas8</dc:creator>
  <cp:lastModifiedBy>Hcon Secrecy</cp:lastModifiedBy>
  <cp:revision>61</cp:revision>
  <cp:lastPrinted>2025-03-15T04:32:24Z</cp:lastPrinted>
  <dcterms:created xsi:type="dcterms:W3CDTF">2020-09-26T06:16:48Z</dcterms:created>
  <dcterms:modified xsi:type="dcterms:W3CDTF">2025-06-16T07:17:21Z</dcterms:modified>
</cp:coreProperties>
</file>